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  <p:sldId id="273" r:id="rId16"/>
    <p:sldId id="274" r:id="rId17"/>
    <p:sldId id="275" r:id="rId18"/>
    <p:sldId id="271" r:id="rId19"/>
    <p:sldId id="272" r:id="rId20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4CE94"/>
    <a:srgbClr val="0070C0"/>
    <a:srgbClr val="7030A0"/>
    <a:srgbClr val="DDDD90"/>
    <a:srgbClr val="BEBEBE"/>
    <a:srgbClr val="F1BAE1"/>
    <a:srgbClr val="BDA49E"/>
    <a:srgbClr val="C9B2DD"/>
    <a:srgbClr val="EB9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596" dt="2023-04-29T13:23:56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0"/>
    <p:restoredTop sz="96534"/>
  </p:normalViewPr>
  <p:slideViewPr>
    <p:cSldViewPr snapToGrid="0">
      <p:cViewPr>
        <p:scale>
          <a:sx n="89" d="100"/>
          <a:sy n="89" d="100"/>
        </p:scale>
        <p:origin x="5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redo custSel addSld delSld modSld sldOrd modMainMaster modNotesMaster">
      <pc:chgData name="Achar, Sid" userId="88c6eb66-029e-448d-9af0-b651d8e40665" providerId="ADAL" clId="{B67F58DE-E74C-914B-BBD2-B38B1A3DBC68}" dt="2023-04-29T13:23:56.099" v="3053" actId="767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4-18T18:30:00.605" v="1961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4-18T19:22:48.113" v="2578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Chg chg="addSp delSp modSp new mod ord">
        <pc:chgData name="Achar, Sid" userId="88c6eb66-029e-448d-9af0-b651d8e40665" providerId="ADAL" clId="{B67F58DE-E74C-914B-BBD2-B38B1A3DBC68}" dt="2023-04-27T12:27:59.890" v="2696" actId="164"/>
        <pc:sldMkLst>
          <pc:docMk/>
          <pc:sldMk cId="2176577359" sldId="273"/>
        </pc:sldMkLst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2" creationId="{09CD3E27-0A6C-F6F5-0D1A-E386A5F062A9}"/>
          </ac:spMkLst>
        </pc:spChg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3" creationId="{33CB8068-BAB4-73CB-394B-925052FAF3F9}"/>
          </ac:spMkLst>
        </pc:spChg>
        <pc:spChg chg="add del mod">
          <ac:chgData name="Achar, Sid" userId="88c6eb66-029e-448d-9af0-b651d8e40665" providerId="ADAL" clId="{B67F58DE-E74C-914B-BBD2-B38B1A3DBC68}" dt="2023-04-27T12:26:31.405" v="2671" actId="478"/>
          <ac:spMkLst>
            <pc:docMk/>
            <pc:sldMk cId="2176577359" sldId="273"/>
            <ac:spMk id="7" creationId="{8ACA6CF2-A2A0-56C2-0CAD-3DD7FD4161E6}"/>
          </ac:spMkLst>
        </pc:spChg>
        <pc:spChg chg="add del mod">
          <ac:chgData name="Achar, Sid" userId="88c6eb66-029e-448d-9af0-b651d8e40665" providerId="ADAL" clId="{B67F58DE-E74C-914B-BBD2-B38B1A3DBC68}" dt="2023-04-27T12:26:40.395" v="2674" actId="478"/>
          <ac:spMkLst>
            <pc:docMk/>
            <pc:sldMk cId="2176577359" sldId="273"/>
            <ac:spMk id="8" creationId="{15C7E8DB-4B7B-41F3-9DDA-155CBEC5AD0D}"/>
          </ac:spMkLst>
        </pc:spChg>
        <pc:spChg chg="add del mod">
          <ac:chgData name="Achar, Sid" userId="88c6eb66-029e-448d-9af0-b651d8e40665" providerId="ADAL" clId="{B67F58DE-E74C-914B-BBD2-B38B1A3DBC68}" dt="2023-04-27T12:26:54.284" v="2681" actId="478"/>
          <ac:spMkLst>
            <pc:docMk/>
            <pc:sldMk cId="2176577359" sldId="273"/>
            <ac:spMk id="9" creationId="{97A227D2-31BB-D628-02E0-313C497AA736}"/>
          </ac:spMkLst>
        </pc:spChg>
        <pc:spChg chg="add mod">
          <ac:chgData name="Achar, Sid" userId="88c6eb66-029e-448d-9af0-b651d8e40665" providerId="ADAL" clId="{B67F58DE-E74C-914B-BBD2-B38B1A3DBC68}" dt="2023-04-27T12:26:17.823" v="2667" actId="164"/>
          <ac:spMkLst>
            <pc:docMk/>
            <pc:sldMk cId="2176577359" sldId="273"/>
            <ac:spMk id="12" creationId="{38393165-DA58-EEB2-24CD-4233EEBDCFB7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4" creationId="{FC3C138D-4CB3-D3A7-3805-7672E9701285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5" creationId="{6843096E-02A3-7486-9B52-F5A7DCDECF2F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6" creationId="{38F24334-623F-0A01-6325-83E7C05344CB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7" creationId="{04282F93-A4B5-0205-FB6C-3BC7B38761FF}"/>
          </ac:spMkLst>
        </pc:s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3" creationId="{14BFA94E-F3E2-A454-43A2-7301865DC979}"/>
          </ac:grpSpMkLst>
        </pc:gr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8" creationId="{09DCC2D2-76E8-56A4-2119-B37DC91FB82F}"/>
          </ac:grpSpMkLst>
        </pc:grp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4" creationId="{E041610A-B8DD-4132-7688-46CD8979EE3B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5" creationId="{76B3D76D-6C54-E1A9-81FF-267DF50363A6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6" creationId="{C69A0712-FB7C-7284-8570-D7E3255A2BFA}"/>
          </ac:picMkLst>
        </pc:picChg>
        <pc:picChg chg="add mod">
          <ac:chgData name="Achar, Sid" userId="88c6eb66-029e-448d-9af0-b651d8e40665" providerId="ADAL" clId="{B67F58DE-E74C-914B-BBD2-B38B1A3DBC68}" dt="2023-04-27T12:26:17.823" v="2667" actId="164"/>
          <ac:picMkLst>
            <pc:docMk/>
            <pc:sldMk cId="2176577359" sldId="273"/>
            <ac:picMk id="11" creationId="{AD162ADC-2C9E-6FF4-BDC0-19D60709B1B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29T11:56:17.655" v="2971" actId="164"/>
        <pc:sldMkLst>
          <pc:docMk/>
          <pc:sldMk cId="3822423602" sldId="274"/>
        </pc:sldMkLst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2" creationId="{B48AAE1B-85D8-22B8-AD21-D890E7FF5EB7}"/>
          </ac:spMkLst>
        </pc:spChg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3" creationId="{225E2EF9-4BED-C0F9-0AA3-CC5B7E80C4B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6" creationId="{F3C6A6FD-FCF3-932F-4262-51647E1CE3B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7" creationId="{A083A5FC-617E-3CB2-12D7-22977E4A2BE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8" creationId="{4BB4404D-18B6-7E74-2D33-15AAB5A8FB8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9" creationId="{67EE491B-717C-4D03-58F8-4BADC3A3302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0" creationId="{5534A3EF-F4CD-5018-0AC2-72D3DA7526E1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1" creationId="{B28812FE-88CF-6676-6CCA-E8CFB105CDA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2" creationId="{551A2F63-A244-1B24-BED6-3C21C32C6E3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3" creationId="{9D636822-84EF-AC55-090B-229C130D416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4" creationId="{2D15284A-4B9D-9096-AA84-5A15D9B9EE5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5" creationId="{FFFAD6CA-C73B-8B1F-073D-8CC34E1020D7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6" creationId="{8B0767CE-1D53-0277-2568-40EE0488235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7" creationId="{70458E60-D3BC-1054-D403-DA3A38A621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8" creationId="{E67BEA31-4600-9737-9883-196BEE4AB0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9" creationId="{6D90C2C2-DA5A-D18A-2607-3C8AEABD49F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0" creationId="{C1445C7B-FAC6-68EB-C78C-4E9DBE481A5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1" creationId="{39EE2F84-EEF8-9BF2-685A-1F4E346E5F1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2" creationId="{D7475342-DAC6-AA72-9DEE-4E5C05C2F2E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3" creationId="{D51C6FA6-EC89-8F2E-BD2B-B46219FFB57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4" creationId="{78916898-A438-45DB-1784-61B2EA32E7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5" creationId="{0DC4B088-82E9-2E4E-344A-175266AFC8B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6" creationId="{BEF64EFF-96B4-C413-F4F2-366BDB1EC7D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7" creationId="{16DAD8EC-593C-2D1F-1B71-37F4A7E58226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8" creationId="{1FA94ADF-3E6F-9BB0-55A7-FDC538615A7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9" creationId="{73ED020A-E4CA-0564-90C9-1AF87E65EA98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0" creationId="{53DC8F45-689D-8275-725B-412130BCE01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1" creationId="{1956169D-FD43-95CB-12F9-4829ED7F85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2" creationId="{93819422-9118-169E-618F-6B6AB546884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3" creationId="{3918AA33-80B9-C642-4367-697405B0C75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7" creationId="{AF4181FC-32F0-0F21-2A52-8406025E6423}"/>
          </ac:spMkLst>
        </pc:spChg>
        <pc:grpChg chg="add mod">
          <ac:chgData name="Achar, Sid" userId="88c6eb66-029e-448d-9af0-b651d8e40665" providerId="ADAL" clId="{B67F58DE-E74C-914B-BBD2-B38B1A3DBC68}" dt="2023-04-29T11:56:17.655" v="2971" actId="164"/>
          <ac:grpSpMkLst>
            <pc:docMk/>
            <pc:sldMk cId="3822423602" sldId="274"/>
            <ac:grpSpMk id="38" creationId="{323F469B-F2EE-FB99-3AD9-2E3F07A7A86D}"/>
          </ac:grpSpMkLst>
        </pc:grpChg>
        <pc:picChg chg="add mod modCrop">
          <ac:chgData name="Achar, Sid" userId="88c6eb66-029e-448d-9af0-b651d8e40665" providerId="ADAL" clId="{B67F58DE-E74C-914B-BBD2-B38B1A3DBC68}" dt="2023-04-29T11:56:17.655" v="2971" actId="164"/>
          <ac:picMkLst>
            <pc:docMk/>
            <pc:sldMk cId="3822423602" sldId="274"/>
            <ac:picMk id="5" creationId="{6BD8759D-C1AD-B3B5-B723-4B1C4EFD0E4F}"/>
          </ac:picMkLst>
        </pc:picChg>
        <pc:cxnChg chg="add mod">
          <ac:chgData name="Achar, Sid" userId="88c6eb66-029e-448d-9af0-b651d8e40665" providerId="ADAL" clId="{B67F58DE-E74C-914B-BBD2-B38B1A3DBC68}" dt="2023-04-29T11:56:17.655" v="2971" actId="164"/>
          <ac:cxnSpMkLst>
            <pc:docMk/>
            <pc:sldMk cId="3822423602" sldId="274"/>
            <ac:cxnSpMk id="35" creationId="{8F2F01F5-1794-4F24-5798-4BDEC165ED78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29T13:23:56.099" v="3053" actId="767"/>
        <pc:sldMkLst>
          <pc:docMk/>
          <pc:sldMk cId="4189711041" sldId="275"/>
        </pc:sldMkLst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2" creationId="{2321E565-EE2F-C93C-B282-CE9CBFBA4786}"/>
          </ac:spMkLst>
        </pc:spChg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3" creationId="{35A54775-6024-3ED2-FF5B-F221158B3F89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1" creationId="{580BECE6-4ECE-C561-1E19-577A3953788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2" creationId="{9EB3619F-9C0C-EDE4-C405-F26D4C87E5C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3" creationId="{AB484156-9532-05E9-ADD5-4B7530C71D7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4" creationId="{04609A42-3267-0CA8-5284-C4939C6F023B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5" creationId="{E4866ACB-A6A5-1586-BF2A-4DD386B4FBC5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6" creationId="{5F83ECE7-98A3-600B-C58B-44CD964B102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7" creationId="{56FDA7DB-7F7E-AA4D-E784-E8E425DDA5E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8" creationId="{914F2C6E-8960-B908-8BA3-60ED8399C2D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9" creationId="{EBEDC0EB-D23F-BEFD-4588-A15CAF20906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20" creationId="{2A523F34-D3B9-0785-8DC5-C330C058E4C4}"/>
          </ac:spMkLst>
        </pc:spChg>
        <pc:spChg chg="add mod">
          <ac:chgData name="Achar, Sid" userId="88c6eb66-029e-448d-9af0-b651d8e40665" providerId="ADAL" clId="{B67F58DE-E74C-914B-BBD2-B38B1A3DBC68}" dt="2023-04-29T13:23:56.099" v="3053" actId="767"/>
          <ac:spMkLst>
            <pc:docMk/>
            <pc:sldMk cId="4189711041" sldId="275"/>
            <ac:spMk id="22" creationId="{36CA61ED-E7F6-7136-8DFD-F8B246211CC8}"/>
          </ac:spMkLst>
        </pc:s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10" creationId="{8D27BC61-C152-5961-67B5-A13C7D47CF8C}"/>
          </ac:grpSpMkLst>
        </pc:gr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21" creationId="{4042913F-3F77-29E6-1A0A-D7ED5502A223}"/>
          </ac:grpSpMkLst>
        </pc:grp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5" creationId="{6C2C152D-3BE7-D337-D99E-188FC915B601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7" creationId="{E516BDA3-3BFE-0A67-F43F-6B8BDCD677FA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9" creationId="{0A843C31-CBED-8473-38E1-CAFCF85630D4}"/>
          </ac:picMkLst>
        </pc:pic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3248436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63148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9DCC2D2-76E8-56A4-2119-B37DC91FB82F}"/>
              </a:ext>
            </a:extLst>
          </p:cNvPr>
          <p:cNvGrpSpPr/>
          <p:nvPr/>
        </p:nvGrpSpPr>
        <p:grpSpPr>
          <a:xfrm>
            <a:off x="53226" y="0"/>
            <a:ext cx="12448572" cy="9601200"/>
            <a:chOff x="53226" y="0"/>
            <a:chExt cx="12448572" cy="960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2F93-A4B5-0205-FB6C-3BC7B38761FF}"/>
                </a:ext>
              </a:extLst>
            </p:cNvPr>
            <p:cNvSpPr/>
            <p:nvPr/>
          </p:nvSpPr>
          <p:spPr>
            <a:xfrm>
              <a:off x="53226" y="0"/>
              <a:ext cx="12448572" cy="960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41610A-B8DD-4132-7688-46CD8979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1745" y="1174750"/>
              <a:ext cx="3429000" cy="3568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3D76D-6C54-E1A9-81FF-267DF503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14" y="1117600"/>
              <a:ext cx="3365500" cy="368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A0712-FB7C-7284-8570-D7E3255A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7678" y="1209831"/>
              <a:ext cx="3129346" cy="368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FA94E-F3E2-A454-43A2-7301865DC979}"/>
                </a:ext>
              </a:extLst>
            </p:cNvPr>
            <p:cNvGrpSpPr/>
            <p:nvPr/>
          </p:nvGrpSpPr>
          <p:grpSpPr>
            <a:xfrm>
              <a:off x="322493" y="5147144"/>
              <a:ext cx="11647095" cy="4052331"/>
              <a:chOff x="322493" y="5147144"/>
              <a:chExt cx="11647095" cy="4052331"/>
            </a:xfrm>
          </p:grpSpPr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AD162ADC-2C9E-6FF4-BDC0-19D60709B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93" y="5147144"/>
                <a:ext cx="11647095" cy="4052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393165-DA58-EEB2-24CD-4233EEBDCFB7}"/>
                  </a:ext>
                </a:extLst>
              </p:cNvPr>
              <p:cNvSpPr txBox="1"/>
              <p:nvPr/>
            </p:nvSpPr>
            <p:spPr>
              <a:xfrm>
                <a:off x="4385829" y="5222094"/>
                <a:ext cx="292936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DeepCDP (c24C)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C138D-4CB3-D3A7-3805-7672E9701285}"/>
                </a:ext>
              </a:extLst>
            </p:cNvPr>
            <p:cNvSpPr txBox="1"/>
            <p:nvPr/>
          </p:nvSpPr>
          <p:spPr>
            <a:xfrm>
              <a:off x="4385829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3096E-02A3-7486-9B52-F5A7DCDECF2F}"/>
                </a:ext>
              </a:extLst>
            </p:cNvPr>
            <p:cNvSpPr txBox="1"/>
            <p:nvPr/>
          </p:nvSpPr>
          <p:spPr>
            <a:xfrm>
              <a:off x="1019681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24334-623F-0A01-6325-83E7C05344CB}"/>
                </a:ext>
              </a:extLst>
            </p:cNvPr>
            <p:cNvSpPr txBox="1"/>
            <p:nvPr/>
          </p:nvSpPr>
          <p:spPr>
            <a:xfrm>
              <a:off x="7680715" y="495399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57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23F469B-F2EE-FB99-3AD9-2E3F07A7A86D}"/>
              </a:ext>
            </a:extLst>
          </p:cNvPr>
          <p:cNvGrpSpPr/>
          <p:nvPr/>
        </p:nvGrpSpPr>
        <p:grpSpPr>
          <a:xfrm>
            <a:off x="2226809" y="542925"/>
            <a:ext cx="11546341" cy="7800975"/>
            <a:chOff x="2226809" y="542925"/>
            <a:chExt cx="11546341" cy="78009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4181FC-32F0-0F21-2A52-8406025E6423}"/>
                </a:ext>
              </a:extLst>
            </p:cNvPr>
            <p:cNvSpPr/>
            <p:nvPr/>
          </p:nvSpPr>
          <p:spPr>
            <a:xfrm>
              <a:off x="2226809" y="542925"/>
              <a:ext cx="11546341" cy="780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BD8759D-C1AD-B3B5-B723-4B1C4EFD0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0" b="8698"/>
            <a:stretch/>
          </p:blipFill>
          <p:spPr>
            <a:xfrm>
              <a:off x="2226809" y="1395127"/>
              <a:ext cx="11392805" cy="681094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6A6FD-FCF3-932F-4262-51647E1CE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8655" y="248836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83A5FC-617E-3CB2-12D7-22977E4A2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961" y="229599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B4404D-18B6-7E74-2D33-15AAB5A8F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532" y="274819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E491B-717C-4D03-58F8-4BADC3A330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761" y="242840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34A3EF-F4CD-5018-0AC2-72D3DA75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2711" y="3222886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1A2F63-A244-1B24-BED6-3C21C32C6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4844" y="390743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636822-84EF-AC55-090B-229C130D4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256" y="310171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15284A-4B9D-9096-AA84-5A15D9B9E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13826" y="3521439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AD6CA-C73B-8B1F-073D-8CC34E102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9819" y="4463320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0767CE-1D53-0277-2568-40EE04882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4994" y="447081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458E60-D3BC-1054-D403-DA3A38A62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7075" y="454951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7BEA31-4600-9737-9883-196BEE4AB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634" y="432466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/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/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/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/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9756" r="-243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/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9756" r="-7317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/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/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10000" r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/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750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/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434" r="-566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/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7547" r="-377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/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7407" r="-370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/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7547" r="-566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819422-9118-169E-618F-6B6AB546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556" y="3352176"/>
              <a:ext cx="1210455" cy="1210455"/>
            </a:xfrm>
            <a:prstGeom prst="ellipse">
              <a:avLst/>
            </a:prstGeom>
            <a:solidFill>
              <a:srgbClr val="94CE94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812FE-88CF-6676-6CCA-E8CFB105C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4403" y="359014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/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blipFill>
                  <a:blip r:embed="rId15"/>
                  <a:stretch>
                    <a:fillRect l="-7317" r="-731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/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4000" b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sz="4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2F01F5-1794-4F24-5798-4BDEC165ED78}"/>
                </a:ext>
              </a:extLst>
            </p:cNvPr>
            <p:cNvCxnSpPr>
              <a:stCxn id="33" idx="2"/>
              <a:endCxn id="32" idx="0"/>
            </p:cNvCxnSpPr>
            <p:nvPr/>
          </p:nvCxnSpPr>
          <p:spPr>
            <a:xfrm>
              <a:off x="5002457" y="2103205"/>
              <a:ext cx="260327" cy="1248971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42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2913F-3F77-29E6-1A0A-D7ED5502A223}"/>
              </a:ext>
            </a:extLst>
          </p:cNvPr>
          <p:cNvGrpSpPr/>
          <p:nvPr/>
        </p:nvGrpSpPr>
        <p:grpSpPr>
          <a:xfrm>
            <a:off x="500063" y="1685925"/>
            <a:ext cx="14701837" cy="4557713"/>
            <a:chOff x="500063" y="1685925"/>
            <a:chExt cx="14701837" cy="45577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523F34-D3B9-0785-8DC5-C330C058E4C4}"/>
                </a:ext>
              </a:extLst>
            </p:cNvPr>
            <p:cNvSpPr/>
            <p:nvPr/>
          </p:nvSpPr>
          <p:spPr>
            <a:xfrm>
              <a:off x="500063" y="1685925"/>
              <a:ext cx="14701837" cy="4557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27BC61-C152-5961-67B5-A13C7D47CF8C}"/>
                </a:ext>
              </a:extLst>
            </p:cNvPr>
            <p:cNvGrpSpPr/>
            <p:nvPr/>
          </p:nvGrpSpPr>
          <p:grpSpPr>
            <a:xfrm>
              <a:off x="1256894" y="1685925"/>
              <a:ext cx="13632636" cy="3829050"/>
              <a:chOff x="371069" y="971550"/>
              <a:chExt cx="13632636" cy="3829050"/>
            </a:xfrm>
          </p:grpSpPr>
          <p:pic>
            <p:nvPicPr>
              <p:cNvPr id="5" name="Picture 4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6C2C152D-3BE7-D337-D99E-188FC915B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34687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E516BDA3-3BFE-0A67-F43F-6B8BDC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8305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9" name="Picture 8" descr="A close-up of a game board&#10;&#10;Description automatically generated with low confidence">
                <a:extLst>
                  <a:ext uri="{FF2B5EF4-FFF2-40B4-BE49-F238E27FC236}">
                    <a16:creationId xmlns:a16="http://schemas.microsoft.com/office/drawing/2014/main" id="{0A843C31-CBED-8473-38E1-CAFCF8563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69" y="971550"/>
                <a:ext cx="5105400" cy="382905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0BECE6-4ECE-C561-1E19-577A39537884}"/>
                </a:ext>
              </a:extLst>
            </p:cNvPr>
            <p:cNvSpPr txBox="1"/>
            <p:nvPr/>
          </p:nvSpPr>
          <p:spPr>
            <a:xfrm>
              <a:off x="3535305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B3619F-9C0C-EDE4-C405-F26D4C87E5C2}"/>
                </a:ext>
              </a:extLst>
            </p:cNvPr>
            <p:cNvSpPr txBox="1"/>
            <p:nvPr/>
          </p:nvSpPr>
          <p:spPr>
            <a:xfrm>
              <a:off x="7712027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84156-9532-05E9-ADD5-4B7530C71D74}"/>
                </a:ext>
              </a:extLst>
            </p:cNvPr>
            <p:cNvSpPr txBox="1"/>
            <p:nvPr/>
          </p:nvSpPr>
          <p:spPr>
            <a:xfrm>
              <a:off x="11975645" y="5253365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609A42-3267-0CA8-5284-C4939C6F023B}"/>
                </a:ext>
              </a:extLst>
            </p:cNvPr>
            <p:cNvSpPr txBox="1"/>
            <p:nvPr/>
          </p:nvSpPr>
          <p:spPr>
            <a:xfrm>
              <a:off x="3575119" y="3692782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866ACB-A6A5-1586-BF2A-4DD386B4FBC5}"/>
                </a:ext>
              </a:extLst>
            </p:cNvPr>
            <p:cNvSpPr txBox="1"/>
            <p:nvPr/>
          </p:nvSpPr>
          <p:spPr>
            <a:xfrm>
              <a:off x="4064924" y="4480768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ECE7-98A3-600B-C58B-44CD964B1023}"/>
                </a:ext>
              </a:extLst>
            </p:cNvPr>
            <p:cNvSpPr txBox="1"/>
            <p:nvPr/>
          </p:nvSpPr>
          <p:spPr>
            <a:xfrm>
              <a:off x="7865347" y="3692781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FDA7DB-7F7E-AA4D-E784-E8E425DDA5E3}"/>
                </a:ext>
              </a:extLst>
            </p:cNvPr>
            <p:cNvSpPr txBox="1"/>
            <p:nvPr/>
          </p:nvSpPr>
          <p:spPr>
            <a:xfrm>
              <a:off x="8355789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F2C6E-8960-B908-8BA3-60ED8399C2D4}"/>
                </a:ext>
              </a:extLst>
            </p:cNvPr>
            <p:cNvSpPr txBox="1"/>
            <p:nvPr/>
          </p:nvSpPr>
          <p:spPr>
            <a:xfrm>
              <a:off x="12129602" y="366722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DC0EB-D23F-BEFD-4588-A15CAF209062}"/>
                </a:ext>
              </a:extLst>
            </p:cNvPr>
            <p:cNvSpPr txBox="1"/>
            <p:nvPr/>
          </p:nvSpPr>
          <p:spPr>
            <a:xfrm>
              <a:off x="12619407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6CA61ED-E7F6-7136-8DFD-F8B246211CC8}"/>
              </a:ext>
            </a:extLst>
          </p:cNvPr>
          <p:cNvSpPr txBox="1"/>
          <p:nvPr/>
        </p:nvSpPr>
        <p:spPr>
          <a:xfrm>
            <a:off x="371475" y="4314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41636</TotalTime>
  <Words>228</Words>
  <Application>Microsoft Macintosh PowerPoint</Application>
  <PresentationFormat>Custom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2023-04-29T13:24:01Z</dcterms:modified>
</cp:coreProperties>
</file>